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4"/>
  </p:notesMasterIdLst>
  <p:sldIdLst>
    <p:sldId id="256" r:id="rId2"/>
    <p:sldId id="298" r:id="rId3"/>
    <p:sldId id="299" r:id="rId4"/>
    <p:sldId id="300" r:id="rId5"/>
    <p:sldId id="301" r:id="rId6"/>
    <p:sldId id="302" r:id="rId7"/>
    <p:sldId id="305" r:id="rId8"/>
    <p:sldId id="264" r:id="rId9"/>
    <p:sldId id="257" r:id="rId10"/>
    <p:sldId id="259" r:id="rId11"/>
    <p:sldId id="260" r:id="rId12"/>
    <p:sldId id="261" r:id="rId13"/>
    <p:sldId id="262" r:id="rId14"/>
    <p:sldId id="267" r:id="rId15"/>
    <p:sldId id="263" r:id="rId16"/>
    <p:sldId id="265" r:id="rId17"/>
    <p:sldId id="268" r:id="rId18"/>
    <p:sldId id="269" r:id="rId19"/>
    <p:sldId id="274" r:id="rId20"/>
    <p:sldId id="275" r:id="rId21"/>
    <p:sldId id="287" r:id="rId22"/>
    <p:sldId id="307" r:id="rId23"/>
    <p:sldId id="297" r:id="rId24"/>
    <p:sldId id="306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2" r:id="rId36"/>
    <p:sldId id="288" r:id="rId37"/>
    <p:sldId id="289" r:id="rId38"/>
    <p:sldId id="290" r:id="rId39"/>
    <p:sldId id="291" r:id="rId40"/>
    <p:sldId id="293" r:id="rId41"/>
    <p:sldId id="294" r:id="rId42"/>
    <p:sldId id="303" r:id="rId43"/>
    <p:sldId id="308" r:id="rId44"/>
    <p:sldId id="309" r:id="rId45"/>
    <p:sldId id="295" r:id="rId46"/>
    <p:sldId id="270" r:id="rId47"/>
    <p:sldId id="271" r:id="rId48"/>
    <p:sldId id="272" r:id="rId49"/>
    <p:sldId id="273" r:id="rId50"/>
    <p:sldId id="296" r:id="rId51"/>
    <p:sldId id="258" r:id="rId52"/>
    <p:sldId id="26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2019/3/16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id="{AA927C3B-99B6-4CC8-9B17-E037F8499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1C1D606D-4DA3-4806-8F40-02982F4AD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CD7A4F52-D451-483C-8243-5B0F83B91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413C9D-32A8-4475-92E1-327E02990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1680</Words>
  <Application>Microsoft Macintosh PowerPoint</Application>
  <PresentationFormat>寬螢幕</PresentationFormat>
  <Paragraphs>444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Calibri</vt:lpstr>
      <vt:lpstr>Century Gothic</vt:lpstr>
      <vt:lpstr>Garamond</vt:lpstr>
      <vt:lpstr>Menlo</vt:lpstr>
      <vt:lpstr>肥皂</vt:lpstr>
      <vt:lpstr>GIT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KoKang Chu</cp:lastModifiedBy>
  <cp:revision>48</cp:revision>
  <dcterms:created xsi:type="dcterms:W3CDTF">2019-02-18T02:02:03Z</dcterms:created>
  <dcterms:modified xsi:type="dcterms:W3CDTF">2019-03-16T16:22:54Z</dcterms:modified>
</cp:coreProperties>
</file>